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6DA6"/>
    <a:srgbClr val="61B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3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5861B8-2706-8C40-81F8-08A644CA7C8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E355C-6B7F-7F48-A1A4-93602413AA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1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C0D6C33-921B-297C-2317-1EB951340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149" y="0"/>
            <a:ext cx="12215148" cy="68710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E39F86-7160-49FC-B7EA-AEA4224C9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DB897-3307-45D0-8457-72B3AB4214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AF0BB-6358-4FF5-AC91-0B41396B5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D8EC1-5701-4635-8591-73D157F41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9ED75-25A2-4B2A-ABAD-8D982508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8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118B-4E16-40A6-9F3B-F688D180C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195CC-0CA5-46B3-977F-F1BA330D6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4B5E7-B067-4315-B8A7-515FE089BC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5B32-2EA1-4E95-890B-CCEBFBFC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05013-0934-4A4F-8AE1-0DF980E54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4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C7F4E-A557-44BC-BA79-82D1AD7A2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12F1A-88AB-4EBB-B116-B85BA14AF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69BC90-8BFE-47C4-AA38-DFB88A281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FE46B-2613-4710-AFE3-A413ECE7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38194-B8F7-43A1-8C88-D49F8EAFF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2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22D0-A5FE-4531-ABA8-75524115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334A7-606F-4FAF-B06E-437F44B37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20A52-CEF4-4055-81BB-1805A35C9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2C943D-F3F6-4CAE-B8B1-D65E352102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13EE36-ABAC-4600-B87A-D92D78E5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D5570-764F-4C47-86AD-43D6A40B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09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B55C-7159-4CC2-A806-84A2B5BD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C5247-1790-44F2-9609-AC58B844F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B63513-154E-44E5-BCAE-E192EA6E3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05E768-CC82-4973-9A7F-035D00A898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5B6A7F-CF14-4903-9896-ECAB1599F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55EB5A-0AFB-4769-9A36-A874EE9D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E07520-06E6-4B14-9D18-3F9AF5E77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9ECEAA-A874-4591-BE93-1E8A86DA9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12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B28D0-0871-425A-B98E-795A6229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A60B7-D347-49E9-8701-93AC8A40FE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ED6F4-59E0-4FDD-B890-B9F71371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10654-8903-4E0E-BC35-57A4BB209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3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1E21E-7D09-4785-8AB2-7DC632E2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271C6-E98B-41BC-AD21-425E8F3D5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07054-CD29-4E49-914F-B4941434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87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A7E6D-E402-481B-B743-6FEA5D9B9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0608A-1E91-42AC-A144-7D6F3A198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315C7-6A90-4771-B38B-AEDA58CD9C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8A799-CC11-4527-8345-888FA9D82F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C03E2-1415-4032-A8A5-DA6159029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DCCA8-637D-49D3-AD4A-776C61D8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5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F2CF-76C2-4D93-9C26-C66BFBA09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804B1C-312C-4E63-AF65-20A8E0BF2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E992E-0170-46EA-A0C4-3938AF245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9E099-2C80-4109-B2E4-BE2E60E1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02F3F-9582-45D6-822A-8D5395DB5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A2B10B-0031-4C40-BB3A-3B111B1B2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48FE7-ED8A-4B54-A2EB-5379A99B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8DE82-604A-4B47-A9AE-1E3EFED46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8100E-EA0E-4DDB-8A47-469D2CC1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9AA8-0A9F-4D04-A4BB-90BABAD8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C0A37-3CB7-4B1D-AE67-2E39D69C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31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E7DE1A-FF02-46B1-BDAC-FFB66CDD7E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4E4A42-793C-4904-AFB5-119B12163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BA9D5-ADC1-4246-9F08-7754E42D5D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8537A-CD23-41DA-9347-6C7CB9144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0BEE8-1ED3-49C3-9791-4886CCD41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4F684E-1B95-4161-882B-6878AF3C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1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370E7C5-E5E3-5C79-E781-8905DC91BA6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1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3B65D-B2A2-46DB-9F3C-2B067984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FDFF4-859C-4FE2-86FC-09F2B4743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4C781-3283-40F5-A51D-D0BEF80DB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6775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FF0000"/>
                </a:solidFill>
              </a:defRPr>
            </a:lvl1pPr>
          </a:lstStyle>
          <a:p>
            <a:fld id="{734F684E-1B95-4161-882B-6878AF3C1E9B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490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9F21B-65EF-4EC3-B869-43657A8704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3782"/>
            <a:ext cx="9144000" cy="2370197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6">
                    <a:lumMod val="75000"/>
                  </a:schemeClr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EXAMPLE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70567-60F2-4631-BA4E-54E2313E6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1382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Poppins Light" panose="00000400000000000000" pitchFamily="50" charset="0"/>
                <a:cs typeface="Poppins Light" panose="00000400000000000000" pitchFamily="50" charset="0"/>
              </a:rPr>
              <a:t>Subtitle Example</a:t>
            </a:r>
          </a:p>
        </p:txBody>
      </p:sp>
    </p:spTree>
    <p:extLst>
      <p:ext uri="{BB962C8B-B14F-4D97-AF65-F5344CB8AC3E}">
        <p14:creationId xmlns:p14="http://schemas.microsoft.com/office/powerpoint/2010/main" val="255034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BD7C-189C-4AD8-A8BE-6714776FB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 Example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197DE-B24F-41DB-AB59-112FB39C5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5776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Lorem Ipsum is simply dummy text of the printing and typesetting industry. Lorem Ipsum has been the industry's standard dummy text ever since the 1500s.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It was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popularised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in the 1960s with the release of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Letraset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sheets containing Lorem Ipsum passages, and more recently with desktop publishing software like Aldus PageMaker including versions of Lorem Ipsum.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32D519-0098-C4C3-9E4B-7FFE92CD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7758" y="6356350"/>
            <a:ext cx="2743200" cy="365125"/>
          </a:xfrm>
        </p:spPr>
        <p:txBody>
          <a:bodyPr/>
          <a:lstStyle/>
          <a:p>
            <a:fld id="{734F684E-1B95-4161-882B-6878AF3C1E9B}" type="slidenum">
              <a:rPr lang="en-US" sz="1600" b="0" smtClean="0">
                <a:latin typeface="Poppins" pitchFamily="2" charset="77"/>
                <a:cs typeface="Poppins" pitchFamily="2" charset="77"/>
              </a:rPr>
              <a:t>2</a:t>
            </a:fld>
            <a:endParaRPr lang="en-US" sz="1600" b="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1060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AFAF9-E25B-5049-9918-58A03EB2A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7F616-FFBE-CA6F-A805-0A151BE1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 Example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D3410-7A47-5D2A-19ED-2699397E2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5776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Lorem Ipsum is simply dummy text of the printing and typesetting industry. Lorem Ipsum has been the industry's standard dummy text ever since the 1500s.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It was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popularised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in the 1960s with the release of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Letraset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sheets containing Lorem Ipsum passages, and more recently with desktop publishing software like Aldus PageMaker including versions of Lorem Ipsum.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9510C68-C80D-C858-F779-64339B3C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7758" y="6356350"/>
            <a:ext cx="2743200" cy="365125"/>
          </a:xfrm>
        </p:spPr>
        <p:txBody>
          <a:bodyPr/>
          <a:lstStyle/>
          <a:p>
            <a:fld id="{734F684E-1B95-4161-882B-6878AF3C1E9B}" type="slidenum">
              <a:rPr lang="en-US" sz="1600" b="0" smtClean="0">
                <a:latin typeface="Poppins" pitchFamily="2" charset="77"/>
                <a:cs typeface="Poppins" pitchFamily="2" charset="77"/>
              </a:rPr>
              <a:t>3</a:t>
            </a:fld>
            <a:endParaRPr lang="en-US" sz="1600" b="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63568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F4C3-4E19-D743-7746-700F578F7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8BB3-3148-7523-8026-48A454CC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 Example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6F071-D90A-8C6A-3201-6D62EB385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75776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Lorem Ipsum is simply dummy text of the printing and typesetting industry. Lorem Ipsum has been the industry's standard dummy text ever since the 1500s.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It was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popularised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in the 1960s with the release of </a:t>
            </a:r>
            <a:r>
              <a:rPr lang="en-US" sz="2000" dirty="0" err="1">
                <a:latin typeface="Poppins" panose="00000500000000000000" pitchFamily="50" charset="0"/>
                <a:cs typeface="Poppins" panose="00000500000000000000" pitchFamily="50" charset="0"/>
              </a:rPr>
              <a:t>Letraset</a:t>
            </a:r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 sheets containing Lorem Ipsum passages, and more recently with desktop publishing software like Aldus PageMaker including versions of Lorem Ipsum.</a:t>
            </a:r>
          </a:p>
          <a:p>
            <a:r>
              <a:rPr lang="en-US" sz="2000" dirty="0">
                <a:latin typeface="Poppins" panose="00000500000000000000" pitchFamily="50" charset="0"/>
                <a:cs typeface="Poppins" panose="00000500000000000000" pitchFamily="50" charset="0"/>
              </a:rPr>
              <a:t>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D838812-27A1-919A-DCB9-332C794B4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7758" y="6356350"/>
            <a:ext cx="2743200" cy="365125"/>
          </a:xfrm>
        </p:spPr>
        <p:txBody>
          <a:bodyPr/>
          <a:lstStyle/>
          <a:p>
            <a:fld id="{734F684E-1B95-4161-882B-6878AF3C1E9B}" type="slidenum">
              <a:rPr lang="en-US" sz="1600" b="0" smtClean="0">
                <a:latin typeface="Poppins" pitchFamily="2" charset="77"/>
                <a:cs typeface="Poppins" pitchFamily="2" charset="77"/>
              </a:rPr>
              <a:t>4</a:t>
            </a:fld>
            <a:endParaRPr lang="en-US" sz="1600" b="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383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56164-CCFE-D00F-CE87-3663DC30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25E6-9A96-F8B5-52B9-76821B216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Thank You!</a:t>
            </a:r>
            <a:b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</a:br>
            <a:r>
              <a:rPr lang="en-US" dirty="0">
                <a:solidFill>
                  <a:srgbClr val="FF0000"/>
                </a:solidFill>
                <a:latin typeface="Poppins SemiBold" panose="00000700000000000000" pitchFamily="50" charset="0"/>
                <a:cs typeface="Poppins SemiBold" panose="00000700000000000000" pitchFamily="50" charset="0"/>
              </a:rPr>
              <a:t>Any Questions?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F446621-53D9-62A7-F16F-8FECF9CE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167758" y="6356350"/>
            <a:ext cx="2743200" cy="365125"/>
          </a:xfrm>
        </p:spPr>
        <p:txBody>
          <a:bodyPr/>
          <a:lstStyle/>
          <a:p>
            <a:fld id="{734F684E-1B95-4161-882B-6878AF3C1E9B}" type="slidenum">
              <a:rPr lang="en-US" sz="1600" b="0" smtClean="0">
                <a:latin typeface="Poppins" pitchFamily="2" charset="77"/>
                <a:cs typeface="Poppins" pitchFamily="2" charset="77"/>
              </a:rPr>
              <a:t>5</a:t>
            </a:fld>
            <a:endParaRPr lang="en-US" sz="1600" b="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5319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438</Words>
  <Application>Microsoft Macintosh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Poppins</vt:lpstr>
      <vt:lpstr>Poppins Light</vt:lpstr>
      <vt:lpstr>Poppins SemiBold</vt:lpstr>
      <vt:lpstr>Office Theme</vt:lpstr>
      <vt:lpstr>EXAMPLE TITLE</vt:lpstr>
      <vt:lpstr> Example Slide</vt:lpstr>
      <vt:lpstr> Example Slide</vt:lpstr>
      <vt:lpstr> Example Slide</vt:lpstr>
      <vt:lpstr>Thank You!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EXAMPLE</dc:title>
  <dc:creator>Hough,Mackenzie C</dc:creator>
  <cp:lastModifiedBy>Mufti Mahmud</cp:lastModifiedBy>
  <cp:revision>22</cp:revision>
  <dcterms:created xsi:type="dcterms:W3CDTF">2020-06-04T14:26:59Z</dcterms:created>
  <dcterms:modified xsi:type="dcterms:W3CDTF">2026-09-28T23:17:51Z</dcterms:modified>
</cp:coreProperties>
</file>